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87" d="100"/>
          <a:sy n="87" d="100"/>
        </p:scale>
        <p:origin x="29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Трансформаторлардың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режимдерін</a:t>
            </a:r>
            <a:r>
              <a:rPr lang="ru-RU" dirty="0"/>
              <a:t> </a:t>
            </a:r>
            <a:r>
              <a:rPr lang="ru-RU" dirty="0" err="1"/>
              <a:t>басқаруға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/>
              <a:t>автоматты</a:t>
            </a:r>
            <a:r>
              <a:rPr lang="ru-RU" dirty="0"/>
              <a:t> </a:t>
            </a:r>
            <a:r>
              <a:rPr lang="ru-RU" dirty="0" err="1"/>
              <a:t>құрылғылар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9718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16723" y="536331"/>
            <a:ext cx="9587889" cy="5374891"/>
          </a:xfrm>
        </p:spPr>
        <p:txBody>
          <a:bodyPr/>
          <a:lstStyle/>
          <a:p>
            <a:r>
              <a:rPr lang="ru-RU" dirty="0" smtClean="0"/>
              <a:t>Энергия </a:t>
            </a:r>
            <a:r>
              <a:rPr lang="ru-RU" dirty="0" err="1"/>
              <a:t>шығынын</a:t>
            </a:r>
            <a:r>
              <a:rPr lang="ru-RU" dirty="0"/>
              <a:t> </a:t>
            </a:r>
            <a:r>
              <a:rPr lang="ru-RU" dirty="0" err="1"/>
              <a:t>азайту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трансформаторды</a:t>
            </a:r>
            <a:r>
              <a:rPr lang="ru-RU" dirty="0"/>
              <a:t> </a:t>
            </a:r>
            <a:r>
              <a:rPr lang="ru-RU" dirty="0" err="1"/>
              <a:t>автоматты</a:t>
            </a:r>
            <a:r>
              <a:rPr lang="ru-RU" dirty="0"/>
              <a:t> </a:t>
            </a:r>
            <a:r>
              <a:rPr lang="ru-RU" dirty="0" err="1"/>
              <a:t>түрде</a:t>
            </a:r>
            <a:r>
              <a:rPr lang="ru-RU" dirty="0"/>
              <a:t> </a:t>
            </a:r>
            <a:r>
              <a:rPr lang="ru-RU" dirty="0" err="1"/>
              <a:t>өшіру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 smtClean="0"/>
              <a:t>қосу</a:t>
            </a:r>
            <a:r>
              <a:rPr lang="ru-RU" dirty="0" smtClean="0"/>
              <a:t> </a:t>
            </a:r>
            <a:r>
              <a:rPr lang="kk-KZ" dirty="0" smtClean="0"/>
              <a:t>қажет</a:t>
            </a:r>
            <a:r>
              <a:rPr lang="ru-RU" dirty="0" smtClean="0"/>
              <a:t>.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параллель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істейтін</a:t>
            </a:r>
            <a:r>
              <a:rPr lang="ru-RU" dirty="0"/>
              <a:t> </a:t>
            </a:r>
            <a:r>
              <a:rPr lang="ru-RU" dirty="0" err="1"/>
              <a:t>трансформаторлардың</a:t>
            </a:r>
            <a:r>
              <a:rPr lang="ru-RU" dirty="0"/>
              <a:t> </a:t>
            </a:r>
            <a:r>
              <a:rPr lang="ru-RU" dirty="0" err="1"/>
              <a:t>жүктемесі</a:t>
            </a:r>
            <a:r>
              <a:rPr lang="ru-RU" dirty="0"/>
              <a:t> </a:t>
            </a:r>
            <a:r>
              <a:rPr lang="ru-RU" dirty="0" err="1"/>
              <a:t>тұрақты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қалмайды</a:t>
            </a:r>
            <a:r>
              <a:rPr lang="ru-RU" dirty="0"/>
              <a:t>. </a:t>
            </a:r>
            <a:r>
              <a:rPr lang="ru-RU" dirty="0" err="1"/>
              <a:t>Егер</a:t>
            </a:r>
            <a:r>
              <a:rPr lang="ru-RU" dirty="0"/>
              <a:t>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азайса</a:t>
            </a:r>
            <a:r>
              <a:rPr lang="ru-RU" dirty="0"/>
              <a:t>,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орынды</a:t>
            </a:r>
            <a:r>
              <a:rPr lang="ru-RU" dirty="0"/>
              <a:t> </a:t>
            </a:r>
            <a:r>
              <a:rPr lang="ru-RU" dirty="0" err="1"/>
              <a:t>болуы</a:t>
            </a:r>
            <a:r>
              <a:rPr lang="ru-RU" dirty="0"/>
              <a:t> </a:t>
            </a:r>
            <a:r>
              <a:rPr lang="ru-RU" dirty="0" err="1"/>
              <a:t>мүмкін</a:t>
            </a:r>
            <a:r>
              <a:rPr lang="ru-RU" dirty="0"/>
              <a:t> </a:t>
            </a:r>
            <a:r>
              <a:rPr lang="ru-RU" dirty="0" err="1"/>
              <a:t>трансформаторлардың</a:t>
            </a:r>
            <a:r>
              <a:rPr lang="ru-RU" dirty="0"/>
              <a:t> </a:t>
            </a:r>
            <a:r>
              <a:rPr lang="ru-RU" dirty="0" err="1"/>
              <a:t>бірін</a:t>
            </a:r>
            <a:r>
              <a:rPr lang="ru-RU" dirty="0"/>
              <a:t> </a:t>
            </a:r>
            <a:r>
              <a:rPr lang="ru-RU" dirty="0" err="1"/>
              <a:t>өшіріп</a:t>
            </a:r>
            <a:r>
              <a:rPr lang="ru-RU" dirty="0"/>
              <a:t>, </a:t>
            </a:r>
            <a:r>
              <a:rPr lang="ru-RU" dirty="0" err="1"/>
              <a:t>қалпына</a:t>
            </a:r>
            <a:r>
              <a:rPr lang="ru-RU" dirty="0"/>
              <a:t> </a:t>
            </a:r>
            <a:r>
              <a:rPr lang="ru-RU" dirty="0" err="1"/>
              <a:t>келтіру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жүктемені</a:t>
            </a:r>
            <a:r>
              <a:rPr lang="ru-RU" dirty="0"/>
              <a:t> </a:t>
            </a:r>
            <a:r>
              <a:rPr lang="ru-RU" dirty="0" err="1"/>
              <a:t>қайта</a:t>
            </a:r>
            <a:r>
              <a:rPr lang="ru-RU" dirty="0"/>
              <a:t> </a:t>
            </a:r>
            <a:r>
              <a:rPr lang="ru-RU" dirty="0" err="1" smtClean="0"/>
              <a:t>қосылады</a:t>
            </a:r>
            <a:r>
              <a:rPr lang="ru-RU" dirty="0" smtClean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трансформаторлардағы</a:t>
            </a:r>
            <a:r>
              <a:rPr lang="ru-RU" dirty="0"/>
              <a:t> </a:t>
            </a:r>
            <a:r>
              <a:rPr lang="ru-RU" dirty="0" err="1"/>
              <a:t>электр</a:t>
            </a:r>
            <a:r>
              <a:rPr lang="ru-RU" dirty="0"/>
              <a:t> </a:t>
            </a:r>
            <a:r>
              <a:rPr lang="ru-RU" dirty="0" err="1"/>
              <a:t>энергиясының</a:t>
            </a:r>
            <a:r>
              <a:rPr lang="ru-RU" dirty="0"/>
              <a:t> </a:t>
            </a:r>
            <a:r>
              <a:rPr lang="ru-RU" dirty="0" err="1"/>
              <a:t>ең</a:t>
            </a:r>
            <a:r>
              <a:rPr lang="ru-RU" dirty="0"/>
              <a:t> аз </a:t>
            </a:r>
            <a:r>
              <a:rPr lang="ru-RU" dirty="0" err="1"/>
              <a:t>шығынына</a:t>
            </a:r>
            <a:r>
              <a:rPr lang="ru-RU" dirty="0"/>
              <a:t> </a:t>
            </a:r>
            <a:r>
              <a:rPr lang="ru-RU" dirty="0" err="1"/>
              <a:t>қол</a:t>
            </a:r>
            <a:r>
              <a:rPr lang="ru-RU" dirty="0"/>
              <a:t> </a:t>
            </a:r>
            <a:r>
              <a:rPr lang="ru-RU" dirty="0" err="1"/>
              <a:t>жеткізу</a:t>
            </a:r>
            <a:r>
              <a:rPr lang="ru-RU" dirty="0"/>
              <a:t> </a:t>
            </a:r>
            <a:r>
              <a:rPr lang="ru-RU" dirty="0" err="1"/>
              <a:t>қажеттілігіне</a:t>
            </a:r>
            <a:r>
              <a:rPr lang="ru-RU" dirty="0"/>
              <a:t> </a:t>
            </a:r>
            <a:r>
              <a:rPr lang="ru-RU" dirty="0" err="1"/>
              <a:t>байланысты</a:t>
            </a:r>
            <a:r>
              <a:rPr lang="ru-RU" dirty="0"/>
              <a:t>. </a:t>
            </a:r>
            <a:r>
              <a:rPr lang="ru-RU" dirty="0" err="1"/>
              <a:t>Трансформаторды</a:t>
            </a:r>
            <a:r>
              <a:rPr lang="ru-RU" dirty="0"/>
              <a:t> </a:t>
            </a:r>
            <a:r>
              <a:rPr lang="ru-RU" dirty="0" err="1"/>
              <a:t>автоматты</a:t>
            </a:r>
            <a:r>
              <a:rPr lang="ru-RU" dirty="0"/>
              <a:t> </a:t>
            </a:r>
            <a:r>
              <a:rPr lang="ru-RU" dirty="0" err="1"/>
              <a:t>түрде</a:t>
            </a:r>
            <a:r>
              <a:rPr lang="ru-RU" dirty="0"/>
              <a:t> </a:t>
            </a:r>
            <a:r>
              <a:rPr lang="ru-RU" dirty="0" err="1"/>
              <a:t>өшіріп</a:t>
            </a:r>
            <a:r>
              <a:rPr lang="ru-RU" dirty="0"/>
              <a:t>, </a:t>
            </a:r>
            <a:r>
              <a:rPr lang="ru-RU" dirty="0" err="1"/>
              <a:t>қосуға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 11-суретте </a:t>
            </a:r>
            <a:r>
              <a:rPr lang="ru-RU" dirty="0" err="1"/>
              <a:t>минималды</a:t>
            </a:r>
            <a:r>
              <a:rPr lang="ru-RU" dirty="0"/>
              <a:t> КА1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максималды</a:t>
            </a:r>
            <a:r>
              <a:rPr lang="ru-RU" dirty="0"/>
              <a:t> КА2 ток </a:t>
            </a:r>
            <a:r>
              <a:rPr lang="ru-RU" dirty="0" err="1"/>
              <a:t>өлшеу</a:t>
            </a:r>
            <a:r>
              <a:rPr lang="ru-RU" dirty="0"/>
              <a:t> </a:t>
            </a:r>
            <a:r>
              <a:rPr lang="ru-RU" dirty="0" err="1"/>
              <a:t>релелерінен</a:t>
            </a:r>
            <a:r>
              <a:rPr lang="ru-RU" dirty="0"/>
              <a:t> </a:t>
            </a:r>
            <a:r>
              <a:rPr lang="ru-RU" dirty="0" err="1"/>
              <a:t>тұратын</a:t>
            </a:r>
            <a:r>
              <a:rPr lang="ru-RU" dirty="0"/>
              <a:t> ток </a:t>
            </a:r>
            <a:r>
              <a:rPr lang="ru-RU" dirty="0" err="1"/>
              <a:t>іске</a:t>
            </a:r>
            <a:r>
              <a:rPr lang="ru-RU" dirty="0"/>
              <a:t> </a:t>
            </a:r>
            <a:r>
              <a:rPr lang="ru-RU" dirty="0" err="1"/>
              <a:t>қосу</a:t>
            </a:r>
            <a:r>
              <a:rPr lang="ru-RU" dirty="0"/>
              <a:t> </a:t>
            </a:r>
            <a:r>
              <a:rPr lang="ru-RU" dirty="0" err="1"/>
              <a:t>элементі</a:t>
            </a:r>
            <a:r>
              <a:rPr lang="ru-RU" dirty="0"/>
              <a:t> бар автоматика </a:t>
            </a:r>
            <a:r>
              <a:rPr lang="ru-RU" dirty="0" err="1"/>
              <a:t>құрылғысының</a:t>
            </a:r>
            <a:r>
              <a:rPr lang="ru-RU" dirty="0"/>
              <a:t> </a:t>
            </a:r>
            <a:r>
              <a:rPr lang="ru-RU" dirty="0" err="1"/>
              <a:t>схемасы</a:t>
            </a:r>
            <a:r>
              <a:rPr lang="ru-RU" dirty="0"/>
              <a:t> </a:t>
            </a:r>
            <a:r>
              <a:rPr lang="ru-RU" dirty="0" err="1"/>
              <a:t>көрсетілген</a:t>
            </a:r>
            <a:r>
              <a:rPr lang="ru-RU" dirty="0"/>
              <a:t> [80]. </a:t>
            </a:r>
            <a:r>
              <a:rPr lang="ru-RU" dirty="0" err="1"/>
              <a:t>Релелер</a:t>
            </a:r>
            <a:r>
              <a:rPr lang="ru-RU" dirty="0"/>
              <a:t> параллель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істейтін</a:t>
            </a:r>
            <a:r>
              <a:rPr lang="ru-RU" dirty="0"/>
              <a:t> </a:t>
            </a:r>
            <a:r>
              <a:rPr lang="ru-RU" dirty="0" err="1"/>
              <a:t>трансформаторлардың</a:t>
            </a:r>
            <a:r>
              <a:rPr lang="ru-RU" dirty="0"/>
              <a:t> </a:t>
            </a:r>
            <a:r>
              <a:rPr lang="en-US" dirty="0"/>
              <a:t>I</a:t>
            </a:r>
            <a:r>
              <a:rPr lang="ru-RU" dirty="0"/>
              <a:t>р = </a:t>
            </a:r>
            <a:r>
              <a:rPr lang="en-US" dirty="0"/>
              <a:t>I</a:t>
            </a:r>
            <a:r>
              <a:rPr lang="en-US" baseline="-25000" dirty="0"/>
              <a:t>21</a:t>
            </a:r>
            <a:r>
              <a:rPr lang="en-US" dirty="0"/>
              <a:t> + I</a:t>
            </a:r>
            <a:r>
              <a:rPr lang="en-US" baseline="-25000" dirty="0"/>
              <a:t>22</a:t>
            </a:r>
            <a:r>
              <a:rPr lang="en-US" dirty="0"/>
              <a:t> </a:t>
            </a:r>
            <a:r>
              <a:rPr lang="ru-RU" dirty="0" err="1"/>
              <a:t>токтарының</a:t>
            </a:r>
            <a:r>
              <a:rPr lang="ru-RU" dirty="0"/>
              <a:t> </a:t>
            </a:r>
            <a:r>
              <a:rPr lang="ru-RU" dirty="0" err="1"/>
              <a:t>қосындысы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қосылады</a:t>
            </a:r>
            <a:r>
              <a:rPr lang="ru-RU" dirty="0"/>
              <a:t> (11.1,а-сурет).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9082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Рисунок 2" descr="9710C9F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2"/>
          <a:stretch>
            <a:fillRect/>
          </a:stretch>
        </p:blipFill>
        <p:spPr bwMode="auto">
          <a:xfrm>
            <a:off x="2152015" y="96202"/>
            <a:ext cx="6882257" cy="6586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1880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411480"/>
            <a:ext cx="8915400" cy="6263640"/>
          </a:xfrm>
        </p:spPr>
        <p:txBody>
          <a:bodyPr/>
          <a:lstStyle/>
          <a:p>
            <a:r>
              <a:rPr lang="ru-RU" dirty="0" err="1"/>
              <a:t>Трансформаторлар</a:t>
            </a:r>
            <a:r>
              <a:rPr lang="ru-RU" dirty="0"/>
              <a:t> </a:t>
            </a:r>
            <a:r>
              <a:rPr lang="ru-RU" dirty="0" err="1"/>
              <a:t>толық</a:t>
            </a:r>
            <a:r>
              <a:rPr lang="ru-RU" dirty="0"/>
              <a:t> </a:t>
            </a:r>
            <a:r>
              <a:rPr lang="ru-RU" dirty="0" err="1"/>
              <a:t>жүктелген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ru-RU" dirty="0" err="1"/>
              <a:t>екі</a:t>
            </a:r>
            <a:r>
              <a:rPr lang="ru-RU" dirty="0"/>
              <a:t> реле де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en-US" dirty="0"/>
              <a:t>KA1, KA2 </a:t>
            </a:r>
            <a:r>
              <a:rPr lang="ru-RU" dirty="0" err="1"/>
              <a:t>контактілерін</a:t>
            </a:r>
            <a:r>
              <a:rPr lang="ru-RU" dirty="0"/>
              <a:t> </a:t>
            </a:r>
            <a:r>
              <a:rPr lang="ru-RU" dirty="0" err="1"/>
              <a:t>ашық</a:t>
            </a:r>
            <a:r>
              <a:rPr lang="ru-RU" dirty="0"/>
              <a:t> </a:t>
            </a:r>
            <a:r>
              <a:rPr lang="ru-RU" dirty="0" err="1"/>
              <a:t>ұстайды</a:t>
            </a:r>
            <a:r>
              <a:rPr lang="ru-RU" dirty="0"/>
              <a:t>. </a:t>
            </a:r>
            <a:r>
              <a:rPr lang="ru-RU" dirty="0" err="1"/>
              <a:t>Жүктемені</a:t>
            </a:r>
            <a:r>
              <a:rPr lang="ru-RU" dirty="0"/>
              <a:t> </a:t>
            </a:r>
            <a:r>
              <a:rPr lang="en-US" dirty="0" smtClean="0"/>
              <a:t>I</a:t>
            </a:r>
            <a:r>
              <a:rPr lang="kk-KZ" dirty="0" smtClean="0"/>
              <a:t>кр</a:t>
            </a:r>
            <a:r>
              <a:rPr lang="en-US" dirty="0" smtClean="0"/>
              <a:t> </a:t>
            </a:r>
            <a:r>
              <a:rPr lang="en-US" dirty="0"/>
              <a:t>= (0,6...</a:t>
            </a:r>
            <a:r>
              <a:rPr lang="en-US" dirty="0" smtClean="0"/>
              <a:t>0,8)I</a:t>
            </a:r>
            <a:r>
              <a:rPr lang="kk-KZ" dirty="0" smtClean="0"/>
              <a:t>ном</a:t>
            </a:r>
            <a:r>
              <a:rPr lang="en-US" dirty="0" smtClean="0"/>
              <a:t> </a:t>
            </a:r>
            <a:r>
              <a:rPr lang="ru-RU" dirty="0" err="1"/>
              <a:t>мәні</a:t>
            </a:r>
            <a:r>
              <a:rPr lang="ru-RU" dirty="0"/>
              <a:t> бар </a:t>
            </a:r>
            <a:r>
              <a:rPr lang="ru-RU" dirty="0" err="1"/>
              <a:t>трансформаторлардың</a:t>
            </a:r>
            <a:r>
              <a:rPr lang="ru-RU" dirty="0"/>
              <a:t> </a:t>
            </a:r>
            <a:r>
              <a:rPr lang="ru-RU" dirty="0" err="1"/>
              <a:t>белгілі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критикалық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режиміне</a:t>
            </a:r>
            <a:r>
              <a:rPr lang="ru-RU" dirty="0"/>
              <a:t> </a:t>
            </a:r>
            <a:r>
              <a:rPr lang="ru-RU" dirty="0" err="1"/>
              <a:t>дейін</a:t>
            </a:r>
            <a:r>
              <a:rPr lang="ru-RU" dirty="0"/>
              <a:t> </a:t>
            </a:r>
            <a:r>
              <a:rPr lang="ru-RU" dirty="0" err="1" smtClean="0"/>
              <a:t>төмендету</a:t>
            </a:r>
            <a:r>
              <a:rPr lang="ru-RU" dirty="0" smtClean="0"/>
              <a:t> </a:t>
            </a:r>
            <a:r>
              <a:rPr lang="ru-RU" dirty="0" err="1" smtClean="0"/>
              <a:t>минималды</a:t>
            </a:r>
            <a:r>
              <a:rPr lang="ru-RU" dirty="0" smtClean="0"/>
              <a:t> </a:t>
            </a:r>
            <a:r>
              <a:rPr lang="ru-RU" dirty="0"/>
              <a:t>ток </a:t>
            </a:r>
            <a:r>
              <a:rPr lang="ru-RU" dirty="0" err="1"/>
              <a:t>релесі</a:t>
            </a:r>
            <a:r>
              <a:rPr lang="ru-RU" dirty="0"/>
              <a:t> </a:t>
            </a:r>
            <a:r>
              <a:rPr lang="en-US" dirty="0"/>
              <a:t>KA1 </a:t>
            </a:r>
            <a:r>
              <a:rPr lang="ru-RU" dirty="0" err="1"/>
              <a:t>жұмысын</a:t>
            </a:r>
            <a:r>
              <a:rPr lang="ru-RU" dirty="0"/>
              <a:t> </a:t>
            </a:r>
            <a:r>
              <a:rPr lang="ru-RU" dirty="0" err="1"/>
              <a:t>тудырады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контактісі</a:t>
            </a:r>
            <a:r>
              <a:rPr lang="ru-RU" dirty="0"/>
              <a:t> </a:t>
            </a:r>
            <a:r>
              <a:rPr lang="en-US" dirty="0"/>
              <a:t>KA1 KL1 </a:t>
            </a:r>
            <a:r>
              <a:rPr lang="ru-RU" dirty="0" err="1"/>
              <a:t>аралық</a:t>
            </a:r>
            <a:r>
              <a:rPr lang="ru-RU" dirty="0"/>
              <a:t> </a:t>
            </a:r>
            <a:r>
              <a:rPr lang="ru-RU" dirty="0" err="1"/>
              <a:t>релесінің</a:t>
            </a:r>
            <a:r>
              <a:rPr lang="ru-RU" dirty="0"/>
              <a:t> </a:t>
            </a:r>
            <a:r>
              <a:rPr lang="ru-RU" dirty="0" err="1"/>
              <a:t>орама</a:t>
            </a:r>
            <a:r>
              <a:rPr lang="ru-RU" dirty="0"/>
              <a:t> </a:t>
            </a:r>
            <a:r>
              <a:rPr lang="ru-RU" dirty="0" err="1"/>
              <a:t>тізбегін</a:t>
            </a:r>
            <a:r>
              <a:rPr lang="ru-RU" dirty="0"/>
              <a:t> </a:t>
            </a:r>
            <a:r>
              <a:rPr lang="ru-RU" dirty="0" err="1"/>
              <a:t>жабады</a:t>
            </a:r>
            <a:r>
              <a:rPr lang="ru-RU" dirty="0"/>
              <a:t> (сур. 11.1, </a:t>
            </a:r>
            <a:r>
              <a:rPr lang="en-US" dirty="0"/>
              <a:t>b</a:t>
            </a:r>
            <a:r>
              <a:rPr lang="en-US" dirty="0" smtClean="0"/>
              <a:t>). </a:t>
            </a:r>
            <a:r>
              <a:rPr lang="ru-RU" dirty="0" err="1"/>
              <a:t>Бұл</a:t>
            </a:r>
            <a:r>
              <a:rPr lang="ru-RU" dirty="0"/>
              <a:t> реле </a:t>
            </a:r>
            <a:r>
              <a:rPr lang="en-US" dirty="0"/>
              <a:t>KL1.1 </a:t>
            </a:r>
            <a:r>
              <a:rPr lang="ru-RU" dirty="0" err="1"/>
              <a:t>контактісі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іске</a:t>
            </a:r>
            <a:r>
              <a:rPr lang="ru-RU" dirty="0"/>
              <a:t> </a:t>
            </a:r>
            <a:r>
              <a:rPr lang="ru-RU" dirty="0" err="1"/>
              <a:t>қосылғанда</a:t>
            </a:r>
            <a:r>
              <a:rPr lang="ru-RU" dirty="0"/>
              <a:t> </a:t>
            </a:r>
            <a:r>
              <a:rPr lang="en-US" dirty="0"/>
              <a:t>KL2 </a:t>
            </a:r>
            <a:r>
              <a:rPr lang="ru-RU" dirty="0" err="1"/>
              <a:t>релесінің</a:t>
            </a:r>
            <a:r>
              <a:rPr lang="ru-RU" dirty="0"/>
              <a:t> </a:t>
            </a:r>
            <a:r>
              <a:rPr lang="ru-RU" dirty="0" err="1"/>
              <a:t>орама</a:t>
            </a:r>
            <a:r>
              <a:rPr lang="ru-RU" dirty="0"/>
              <a:t> </a:t>
            </a:r>
            <a:r>
              <a:rPr lang="ru-RU" dirty="0" err="1"/>
              <a:t>тізбегін</a:t>
            </a:r>
            <a:r>
              <a:rPr lang="ru-RU" dirty="0"/>
              <a:t> </a:t>
            </a:r>
            <a:r>
              <a:rPr lang="ru-RU" dirty="0" err="1"/>
              <a:t>бұзады</a:t>
            </a:r>
            <a:r>
              <a:rPr lang="ru-RU" dirty="0"/>
              <a:t>, </a:t>
            </a:r>
            <a:r>
              <a:rPr lang="en-US" dirty="0"/>
              <a:t>KL1.2 </a:t>
            </a:r>
            <a:r>
              <a:rPr lang="ru-RU" dirty="0" err="1"/>
              <a:t>контактісі</a:t>
            </a:r>
            <a:r>
              <a:rPr lang="ru-RU" dirty="0"/>
              <a:t> КТ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релесін</a:t>
            </a:r>
            <a:r>
              <a:rPr lang="ru-RU" dirty="0"/>
              <a:t> </a:t>
            </a:r>
            <a:r>
              <a:rPr lang="ru-RU" dirty="0" err="1"/>
              <a:t>іске</a:t>
            </a:r>
            <a:r>
              <a:rPr lang="ru-RU" dirty="0"/>
              <a:t> </a:t>
            </a:r>
            <a:r>
              <a:rPr lang="ru-RU" dirty="0" err="1"/>
              <a:t>қосады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en-US" dirty="0"/>
              <a:t>KL1.3 </a:t>
            </a:r>
            <a:r>
              <a:rPr lang="ru-RU" dirty="0" err="1"/>
              <a:t>контактісі</a:t>
            </a:r>
            <a:r>
              <a:rPr lang="ru-RU" dirty="0"/>
              <a:t> </a:t>
            </a:r>
            <a:r>
              <a:rPr lang="ru-RU" dirty="0" err="1"/>
              <a:t>трансформаторлардың</a:t>
            </a:r>
            <a:r>
              <a:rPr lang="ru-RU" dirty="0"/>
              <a:t> </a:t>
            </a:r>
            <a:r>
              <a:rPr lang="ru-RU" dirty="0" err="1"/>
              <a:t>бірінің</a:t>
            </a:r>
            <a:r>
              <a:rPr lang="ru-RU" dirty="0"/>
              <a:t> </a:t>
            </a:r>
            <a:r>
              <a:rPr lang="ru-RU" dirty="0" err="1"/>
              <a:t>ажыратқыштарын</a:t>
            </a:r>
            <a:r>
              <a:rPr lang="ru-RU" dirty="0"/>
              <a:t> </a:t>
            </a:r>
            <a:r>
              <a:rPr lang="ru-RU" dirty="0" err="1"/>
              <a:t>ашу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тізбекті</a:t>
            </a:r>
            <a:r>
              <a:rPr lang="ru-RU" dirty="0"/>
              <a:t> </a:t>
            </a:r>
            <a:r>
              <a:rPr lang="ru-RU" dirty="0" err="1"/>
              <a:t>дайындайды</a:t>
            </a:r>
            <a:r>
              <a:rPr lang="ru-RU" dirty="0"/>
              <a:t>. </a:t>
            </a:r>
            <a:r>
              <a:rPr lang="ru-RU" dirty="0" err="1"/>
              <a:t>Белгіленген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кідірісінен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релесі</a:t>
            </a:r>
            <a:r>
              <a:rPr lang="ru-RU" dirty="0"/>
              <a:t> </a:t>
            </a:r>
            <a:r>
              <a:rPr lang="en-US" dirty="0"/>
              <a:t>KT1 </a:t>
            </a:r>
            <a:r>
              <a:rPr lang="ru-RU" dirty="0" err="1"/>
              <a:t>контактісі</a:t>
            </a:r>
            <a:r>
              <a:rPr lang="ru-RU" dirty="0"/>
              <a:t> </a:t>
            </a:r>
            <a:r>
              <a:rPr lang="en-US" dirty="0"/>
              <a:t>KL3 </a:t>
            </a:r>
            <a:r>
              <a:rPr lang="ru-RU" dirty="0" err="1"/>
              <a:t>аралық</a:t>
            </a:r>
            <a:r>
              <a:rPr lang="ru-RU" dirty="0"/>
              <a:t> </a:t>
            </a:r>
            <a:r>
              <a:rPr lang="ru-RU" dirty="0" err="1"/>
              <a:t>релесінің</a:t>
            </a:r>
            <a:r>
              <a:rPr lang="ru-RU" dirty="0"/>
              <a:t> </a:t>
            </a:r>
            <a:r>
              <a:rPr lang="ru-RU" dirty="0" err="1"/>
              <a:t>орама</a:t>
            </a:r>
            <a:r>
              <a:rPr lang="ru-RU" dirty="0"/>
              <a:t> </a:t>
            </a:r>
            <a:r>
              <a:rPr lang="ru-RU" dirty="0" err="1"/>
              <a:t>тізбегінде</a:t>
            </a:r>
            <a:r>
              <a:rPr lang="ru-RU" dirty="0"/>
              <a:t> </a:t>
            </a:r>
            <a:r>
              <a:rPr lang="ru-RU" dirty="0" err="1"/>
              <a:t>жабылады</a:t>
            </a:r>
            <a:r>
              <a:rPr lang="ru-RU" dirty="0"/>
              <a:t>,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іске</a:t>
            </a:r>
            <a:r>
              <a:rPr lang="ru-RU" dirty="0"/>
              <a:t> </a:t>
            </a:r>
            <a:r>
              <a:rPr lang="ru-RU" dirty="0" err="1"/>
              <a:t>қосылған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ru-RU" dirty="0" err="1"/>
              <a:t>трансформаторды</a:t>
            </a:r>
            <a:r>
              <a:rPr lang="ru-RU" dirty="0"/>
              <a:t> </a:t>
            </a:r>
            <a:r>
              <a:rPr lang="ru-RU" dirty="0" err="1"/>
              <a:t>өшіреді</a:t>
            </a:r>
            <a:r>
              <a:rPr lang="ru-RU" dirty="0" smtClean="0"/>
              <a:t>.</a:t>
            </a:r>
          </a:p>
          <a:p>
            <a:r>
              <a:rPr lang="ru-RU" dirty="0" err="1"/>
              <a:t>Жүктеме</a:t>
            </a:r>
            <a:r>
              <a:rPr lang="ru-RU" dirty="0"/>
              <a:t> </a:t>
            </a:r>
            <a:r>
              <a:rPr lang="ru-RU" dirty="0" err="1"/>
              <a:t>критикалық</a:t>
            </a:r>
            <a:r>
              <a:rPr lang="ru-RU" dirty="0"/>
              <a:t> </a:t>
            </a:r>
            <a:r>
              <a:rPr lang="ru-RU" dirty="0" err="1"/>
              <a:t>деңгейден</a:t>
            </a:r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болғанда</a:t>
            </a:r>
            <a:r>
              <a:rPr lang="ru-RU" dirty="0"/>
              <a:t>, КА2 </a:t>
            </a:r>
            <a:r>
              <a:rPr lang="ru-RU" dirty="0" err="1"/>
              <a:t>максималды</a:t>
            </a:r>
            <a:r>
              <a:rPr lang="ru-RU" dirty="0"/>
              <a:t> ток </a:t>
            </a:r>
            <a:r>
              <a:rPr lang="ru-RU" dirty="0" err="1"/>
              <a:t>релесі</a:t>
            </a:r>
            <a:r>
              <a:rPr lang="ru-RU" dirty="0"/>
              <a:t> </a:t>
            </a:r>
            <a:r>
              <a:rPr lang="ru-RU" dirty="0" err="1"/>
              <a:t>іске</a:t>
            </a:r>
            <a:r>
              <a:rPr lang="ru-RU" dirty="0"/>
              <a:t> </a:t>
            </a:r>
            <a:r>
              <a:rPr lang="ru-RU" dirty="0" err="1"/>
              <a:t>қосылады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en-US" dirty="0"/>
              <a:t>KL2, KT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en-US" dirty="0"/>
              <a:t>KL4 </a:t>
            </a:r>
            <a:r>
              <a:rPr lang="ru-RU" dirty="0" err="1"/>
              <a:t>релесі</a:t>
            </a:r>
            <a:r>
              <a:rPr lang="ru-RU" dirty="0"/>
              <a:t> </a:t>
            </a:r>
            <a:r>
              <a:rPr lang="ru-RU" dirty="0" err="1"/>
              <a:t>әрекетке</a:t>
            </a:r>
            <a:r>
              <a:rPr lang="ru-RU" dirty="0"/>
              <a:t> </a:t>
            </a:r>
            <a:r>
              <a:rPr lang="ru-RU" dirty="0" err="1"/>
              <a:t>енеді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трансформатор </a:t>
            </a:r>
            <a:r>
              <a:rPr lang="ru-RU" dirty="0" err="1"/>
              <a:t>қосылады</a:t>
            </a:r>
            <a:r>
              <a:rPr lang="ru-RU" dirty="0"/>
              <a:t>. </a:t>
            </a:r>
            <a:r>
              <a:rPr lang="ru-RU" dirty="0" err="1"/>
              <a:t>Автоматтандыру</a:t>
            </a:r>
            <a:r>
              <a:rPr lang="ru-RU" dirty="0"/>
              <a:t> </a:t>
            </a:r>
            <a:r>
              <a:rPr lang="ru-RU" dirty="0" err="1"/>
              <a:t>тізбегінде</a:t>
            </a:r>
            <a:r>
              <a:rPr lang="ru-RU" dirty="0"/>
              <a:t> </a:t>
            </a:r>
            <a:r>
              <a:rPr lang="en-US" dirty="0"/>
              <a:t>KL1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en-US" dirty="0"/>
              <a:t>KL2 </a:t>
            </a:r>
            <a:r>
              <a:rPr lang="ru-RU" dirty="0" err="1"/>
              <a:t>релелік</a:t>
            </a:r>
            <a:r>
              <a:rPr lang="ru-RU" dirty="0"/>
              <a:t> </a:t>
            </a:r>
            <a:r>
              <a:rPr lang="ru-RU" dirty="0" err="1"/>
              <a:t>тізбектері</a:t>
            </a:r>
            <a:r>
              <a:rPr lang="ru-RU" dirty="0"/>
              <a:t> </a:t>
            </a:r>
            <a:r>
              <a:rPr lang="ru-RU" dirty="0" err="1"/>
              <a:t>автоматиканың</a:t>
            </a:r>
            <a:r>
              <a:rPr lang="ru-RU" dirty="0"/>
              <a:t> </a:t>
            </a:r>
            <a:r>
              <a:rPr lang="ru-RU" dirty="0" err="1"/>
              <a:t>өшіру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қосу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мүмкін</a:t>
            </a:r>
            <a:r>
              <a:rPr lang="ru-RU" dirty="0"/>
              <a:t> </a:t>
            </a:r>
            <a:r>
              <a:rPr lang="ru-RU" dirty="0" err="1"/>
              <a:t>болатын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мезгілде</a:t>
            </a:r>
            <a:r>
              <a:rPr lang="ru-RU" dirty="0"/>
              <a:t> </a:t>
            </a:r>
            <a:r>
              <a:rPr lang="ru-RU" dirty="0" err="1"/>
              <a:t>әрекеті</a:t>
            </a:r>
            <a:r>
              <a:rPr lang="ru-RU" dirty="0"/>
              <a:t> </a:t>
            </a:r>
            <a:r>
              <a:rPr lang="ru-RU" dirty="0" err="1"/>
              <a:t>жоққа</a:t>
            </a:r>
            <a:r>
              <a:rPr lang="ru-RU" dirty="0"/>
              <a:t> </a:t>
            </a:r>
            <a:r>
              <a:rPr lang="ru-RU" dirty="0" err="1"/>
              <a:t>шығарылатын</a:t>
            </a:r>
            <a:r>
              <a:rPr lang="ru-RU" dirty="0"/>
              <a:t> </a:t>
            </a:r>
            <a:r>
              <a:rPr lang="ru-RU" dirty="0" err="1"/>
              <a:t>етіп</a:t>
            </a:r>
            <a:r>
              <a:rPr lang="ru-RU" dirty="0"/>
              <a:t> </a:t>
            </a:r>
            <a:r>
              <a:rPr lang="ru-RU" dirty="0" err="1"/>
              <a:t>өзара</a:t>
            </a:r>
            <a:r>
              <a:rPr lang="ru-RU" dirty="0"/>
              <a:t> </a:t>
            </a:r>
            <a:r>
              <a:rPr lang="ru-RU" dirty="0" err="1"/>
              <a:t>байланысты</a:t>
            </a:r>
            <a:r>
              <a:rPr lang="ru-RU" dirty="0"/>
              <a:t>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97724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46185"/>
            <a:ext cx="8915400" cy="5665037"/>
          </a:xfrm>
        </p:spPr>
        <p:txBody>
          <a:bodyPr/>
          <a:lstStyle/>
          <a:p>
            <a:r>
              <a:rPr lang="en-US" dirty="0" smtClean="0"/>
              <a:t>KL5 </a:t>
            </a:r>
            <a:r>
              <a:rPr lang="ru-RU" dirty="0" err="1"/>
              <a:t>релесін</a:t>
            </a:r>
            <a:r>
              <a:rPr lang="ru-RU" dirty="0"/>
              <a:t> </a:t>
            </a:r>
            <a:r>
              <a:rPr lang="ru-RU" dirty="0" err="1"/>
              <a:t>пайдаланатын</a:t>
            </a:r>
            <a:r>
              <a:rPr lang="ru-RU" dirty="0"/>
              <a:t> автоматика </a:t>
            </a:r>
            <a:r>
              <a:rPr lang="ru-RU" dirty="0" err="1"/>
              <a:t>құрылғысы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кілті</a:t>
            </a:r>
            <a:r>
              <a:rPr lang="ru-RU" dirty="0"/>
              <a:t>, телемеханика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релелік</a:t>
            </a:r>
            <a:r>
              <a:rPr lang="ru-RU" dirty="0"/>
              <a:t> </a:t>
            </a:r>
            <a:r>
              <a:rPr lang="ru-RU" dirty="0" err="1"/>
              <a:t>қорғаныс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трансформатордың</a:t>
            </a:r>
            <a:r>
              <a:rPr lang="ru-RU" dirty="0"/>
              <a:t> </a:t>
            </a:r>
            <a:r>
              <a:rPr lang="ru-RU" dirty="0" err="1"/>
              <a:t>кез</a:t>
            </a:r>
            <a:r>
              <a:rPr lang="ru-RU" dirty="0"/>
              <a:t> </a:t>
            </a:r>
            <a:r>
              <a:rPr lang="ru-RU" dirty="0" err="1"/>
              <a:t>келген</a:t>
            </a:r>
            <a:r>
              <a:rPr lang="ru-RU" dirty="0"/>
              <a:t> </a:t>
            </a:r>
            <a:r>
              <a:rPr lang="ru-RU" dirty="0" err="1"/>
              <a:t>ажыратқышы</a:t>
            </a:r>
            <a:r>
              <a:rPr lang="ru-RU" dirty="0"/>
              <a:t> </a:t>
            </a:r>
            <a:r>
              <a:rPr lang="ru-RU" dirty="0" err="1"/>
              <a:t>өшірілген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ru-RU" dirty="0" err="1"/>
              <a:t>жұмыстан</a:t>
            </a:r>
            <a:r>
              <a:rPr lang="ru-RU" dirty="0"/>
              <a:t> </a:t>
            </a:r>
            <a:r>
              <a:rPr lang="ru-RU" dirty="0" err="1"/>
              <a:t>шығарылады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жағдайда</a:t>
            </a:r>
            <a:r>
              <a:rPr lang="ru-RU" dirty="0"/>
              <a:t> реле </a:t>
            </a:r>
            <a:r>
              <a:rPr lang="ru-RU" dirty="0" err="1"/>
              <a:t>орамасының</a:t>
            </a:r>
            <a:r>
              <a:rPr lang="ru-RU" dirty="0"/>
              <a:t> </a:t>
            </a:r>
            <a:r>
              <a:rPr lang="ru-RU" dirty="0" err="1"/>
              <a:t>тізбегі</a:t>
            </a:r>
            <a:r>
              <a:rPr lang="ru-RU" dirty="0"/>
              <a:t> </a:t>
            </a:r>
            <a:r>
              <a:rPr lang="en-US" dirty="0"/>
              <a:t>KQC.1-KQC.4 </a:t>
            </a:r>
            <a:r>
              <a:rPr lang="ru-RU" dirty="0"/>
              <a:t>реле </a:t>
            </a:r>
            <a:r>
              <a:rPr lang="ru-RU" dirty="0" err="1"/>
              <a:t>контактілерімен</a:t>
            </a:r>
            <a:r>
              <a:rPr lang="ru-RU" dirty="0"/>
              <a:t>, трансформатор </a:t>
            </a:r>
            <a:r>
              <a:rPr lang="ru-RU" dirty="0" err="1"/>
              <a:t>ажыратқыштарының</a:t>
            </a:r>
            <a:r>
              <a:rPr lang="ru-RU" dirty="0"/>
              <a:t> </a:t>
            </a:r>
            <a:r>
              <a:rPr lang="ru-RU" dirty="0" err="1"/>
              <a:t>ауыстырылған</a:t>
            </a:r>
            <a:r>
              <a:rPr lang="ru-RU" dirty="0"/>
              <a:t> </a:t>
            </a:r>
            <a:r>
              <a:rPr lang="ru-RU" dirty="0" err="1"/>
              <a:t>позицияларымен</a:t>
            </a:r>
            <a:r>
              <a:rPr lang="ru-RU" dirty="0"/>
              <a:t> </a:t>
            </a:r>
            <a:r>
              <a:rPr lang="ru-RU" dirty="0" err="1"/>
              <a:t>жабылады</a:t>
            </a:r>
            <a:r>
              <a:rPr lang="ru-RU" dirty="0"/>
              <a:t>. </a:t>
            </a:r>
            <a:r>
              <a:rPr lang="ru-RU" dirty="0" err="1"/>
              <a:t>Автоматтандыру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төрт</a:t>
            </a:r>
            <a:r>
              <a:rPr lang="ru-RU" dirty="0"/>
              <a:t> </a:t>
            </a:r>
            <a:r>
              <a:rPr lang="ru-RU" dirty="0" err="1"/>
              <a:t>қосқыш</a:t>
            </a:r>
            <a:r>
              <a:rPr lang="ru-RU" dirty="0"/>
              <a:t> </a:t>
            </a:r>
            <a:r>
              <a:rPr lang="ru-RU" dirty="0" err="1"/>
              <a:t>қосылған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ru-RU" dirty="0" err="1"/>
              <a:t>ғана</a:t>
            </a:r>
            <a:r>
              <a:rPr lang="ru-RU" dirty="0"/>
              <a:t> </a:t>
            </a:r>
            <a:r>
              <a:rPr lang="ru-RU" dirty="0" err="1"/>
              <a:t>іске</a:t>
            </a:r>
            <a:r>
              <a:rPr lang="ru-RU" dirty="0"/>
              <a:t> </a:t>
            </a:r>
            <a:r>
              <a:rPr lang="ru-RU" dirty="0" err="1"/>
              <a:t>қосылады</a:t>
            </a:r>
            <a:r>
              <a:rPr lang="ru-RU" dirty="0"/>
              <a:t>. КТ </a:t>
            </a:r>
            <a:r>
              <a:rPr lang="ru-RU" dirty="0" err="1"/>
              <a:t>релесінің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кідірісі</a:t>
            </a:r>
            <a:r>
              <a:rPr lang="ru-RU" dirty="0"/>
              <a:t> </a:t>
            </a:r>
            <a:r>
              <a:rPr lang="en-US" dirty="0" err="1"/>
              <a:t>tc.p</a:t>
            </a:r>
            <a:r>
              <a:rPr lang="en-US" dirty="0"/>
              <a:t> = 3...5 </a:t>
            </a:r>
            <a:r>
              <a:rPr lang="ru-RU" dirty="0"/>
              <a:t>мин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қабылданады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Трансформаторды</a:t>
            </a:r>
            <a:r>
              <a:rPr lang="ru-RU" dirty="0" smtClean="0"/>
              <a:t> </a:t>
            </a:r>
            <a:r>
              <a:rPr lang="ru-RU" dirty="0" err="1"/>
              <a:t>ажыратуға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қосуға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/>
              <a:t>құрылғыны</a:t>
            </a:r>
            <a:r>
              <a:rPr lang="ru-RU" dirty="0"/>
              <a:t> </a:t>
            </a:r>
            <a:r>
              <a:rPr lang="ru-RU" dirty="0" err="1"/>
              <a:t>іске</a:t>
            </a:r>
            <a:r>
              <a:rPr lang="ru-RU" dirty="0"/>
              <a:t> </a:t>
            </a:r>
            <a:r>
              <a:rPr lang="ru-RU" dirty="0" err="1"/>
              <a:t>асырудың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</a:t>
            </a:r>
            <a:r>
              <a:rPr lang="ru-RU" dirty="0" err="1"/>
              <a:t>принциптері</a:t>
            </a:r>
            <a:r>
              <a:rPr lang="ru-RU" dirty="0"/>
              <a:t> де </a:t>
            </a:r>
            <a:r>
              <a:rPr lang="ru-RU" dirty="0" err="1"/>
              <a:t>мүмкін</a:t>
            </a:r>
            <a:r>
              <a:rPr lang="ru-RU" dirty="0"/>
              <a:t>, </a:t>
            </a:r>
            <a:r>
              <a:rPr lang="ru-RU" dirty="0" err="1"/>
              <a:t>мысалы</a:t>
            </a:r>
            <a:r>
              <a:rPr lang="ru-RU" dirty="0"/>
              <a:t>, </a:t>
            </a:r>
            <a:r>
              <a:rPr lang="ru-RU" dirty="0" err="1"/>
              <a:t>жүктеме</a:t>
            </a:r>
            <a:r>
              <a:rPr lang="ru-RU" dirty="0"/>
              <a:t> </a:t>
            </a:r>
            <a:r>
              <a:rPr lang="ru-RU" dirty="0" err="1"/>
              <a:t>кестесінің</a:t>
            </a:r>
            <a:r>
              <a:rPr lang="ru-RU" dirty="0"/>
              <a:t> </a:t>
            </a:r>
            <a:r>
              <a:rPr lang="ru-RU" dirty="0" err="1"/>
              <a:t>негізінде</a:t>
            </a:r>
            <a:r>
              <a:rPr lang="ru-RU" dirty="0"/>
              <a:t> </a:t>
            </a:r>
            <a:r>
              <a:rPr lang="ru-RU" dirty="0" err="1"/>
              <a:t>әзірленген</a:t>
            </a:r>
            <a:r>
              <a:rPr lang="ru-RU" dirty="0"/>
              <a:t> </a:t>
            </a:r>
            <a:r>
              <a:rPr lang="ru-RU" dirty="0" err="1"/>
              <a:t>берілген</a:t>
            </a:r>
            <a:r>
              <a:rPr lang="ru-RU" dirty="0"/>
              <a:t> </a:t>
            </a:r>
            <a:r>
              <a:rPr lang="ru-RU" dirty="0" err="1"/>
              <a:t>бағдарламаға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5326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49469"/>
            <a:ext cx="8915400" cy="5761753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трансформаторлар</a:t>
            </a:r>
            <a:r>
              <a:rPr lang="ru-RU" dirty="0"/>
              <a:t> </a:t>
            </a:r>
            <a:r>
              <a:rPr lang="ru-RU" dirty="0" err="1"/>
              <a:t>әдетте</a:t>
            </a:r>
            <a:r>
              <a:rPr lang="ru-RU" dirty="0"/>
              <a:t> </a:t>
            </a:r>
            <a:r>
              <a:rPr lang="ru-RU" dirty="0" err="1"/>
              <a:t>бөлек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істейді</a:t>
            </a:r>
            <a:r>
              <a:rPr lang="ru-RU" dirty="0"/>
              <a:t>, </a:t>
            </a:r>
            <a:r>
              <a:rPr lang="ru-RU" dirty="0" err="1"/>
              <a:t>әрқайсысы</a:t>
            </a:r>
            <a:r>
              <a:rPr lang="ru-RU" dirty="0"/>
              <a:t> </a:t>
            </a:r>
            <a:r>
              <a:rPr lang="ru-RU" dirty="0" err="1"/>
              <a:t>белгілі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шина </a:t>
            </a:r>
            <a:r>
              <a:rPr lang="ru-RU" dirty="0" err="1"/>
              <a:t>бөлімінде</a:t>
            </a:r>
            <a:r>
              <a:rPr lang="ru-RU" dirty="0"/>
              <a:t>. </a:t>
            </a:r>
            <a:r>
              <a:rPr lang="ru-RU" dirty="0" err="1"/>
              <a:t>Қалыпты</a:t>
            </a:r>
            <a:r>
              <a:rPr lang="ru-RU" dirty="0"/>
              <a:t> </a:t>
            </a:r>
            <a:r>
              <a:rPr lang="ru-RU" dirty="0" err="1"/>
              <a:t>режимде</a:t>
            </a:r>
            <a:r>
              <a:rPr lang="ru-RU" dirty="0"/>
              <a:t> секция </a:t>
            </a:r>
            <a:r>
              <a:rPr lang="ru-RU" dirty="0" err="1"/>
              <a:t>қосқышы</a:t>
            </a:r>
            <a:r>
              <a:rPr lang="ru-RU" dirty="0"/>
              <a:t> </a:t>
            </a:r>
            <a:r>
              <a:rPr lang="ru-RU" dirty="0" err="1"/>
              <a:t>өшіріледі</a:t>
            </a:r>
            <a:r>
              <a:rPr lang="ru-RU" dirty="0"/>
              <a:t> (11.1,а-суретті </a:t>
            </a:r>
            <a:r>
              <a:rPr lang="ru-RU" dirty="0" err="1"/>
              <a:t>қараңыз</a:t>
            </a:r>
            <a:r>
              <a:rPr lang="ru-RU" dirty="0"/>
              <a:t>). </a:t>
            </a:r>
            <a:r>
              <a:rPr lang="ru-RU" dirty="0" err="1"/>
              <a:t>Трансформаторлардың</a:t>
            </a:r>
            <a:r>
              <a:rPr lang="ru-RU" dirty="0"/>
              <a:t> </a:t>
            </a:r>
            <a:r>
              <a:rPr lang="ru-RU" dirty="0" err="1"/>
              <a:t>бірінің</a:t>
            </a:r>
            <a:r>
              <a:rPr lang="ru-RU" dirty="0"/>
              <a:t> </a:t>
            </a:r>
            <a:r>
              <a:rPr lang="ru-RU" dirty="0" err="1"/>
              <a:t>авариялық</a:t>
            </a:r>
            <a:r>
              <a:rPr lang="ru-RU" dirty="0"/>
              <a:t> </a:t>
            </a:r>
            <a:r>
              <a:rPr lang="ru-RU" dirty="0" err="1"/>
              <a:t>сөнуі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оны АТС </a:t>
            </a:r>
            <a:r>
              <a:rPr lang="ru-RU" dirty="0" err="1"/>
              <a:t>құрылғысы</a:t>
            </a:r>
            <a:r>
              <a:rPr lang="ru-RU" dirty="0"/>
              <a:t> </a:t>
            </a:r>
            <a:r>
              <a:rPr lang="ru-RU" dirty="0" err="1"/>
              <a:t>қосады</a:t>
            </a:r>
            <a:r>
              <a:rPr lang="ru-RU" dirty="0"/>
              <a:t>. </a:t>
            </a:r>
            <a:r>
              <a:rPr lang="ru-RU" dirty="0" err="1"/>
              <a:t>Дегенмен</a:t>
            </a:r>
            <a:r>
              <a:rPr lang="ru-RU" dirty="0"/>
              <a:t>, </a:t>
            </a:r>
            <a:r>
              <a:rPr lang="ru-RU" dirty="0" err="1"/>
              <a:t>трансформаторлардағы</a:t>
            </a:r>
            <a:r>
              <a:rPr lang="ru-RU" dirty="0"/>
              <a:t> </a:t>
            </a:r>
            <a:r>
              <a:rPr lang="ru-RU" dirty="0" err="1"/>
              <a:t>шығындарды</a:t>
            </a:r>
            <a:r>
              <a:rPr lang="ru-RU" dirty="0"/>
              <a:t> </a:t>
            </a:r>
            <a:r>
              <a:rPr lang="ru-RU" dirty="0" err="1"/>
              <a:t>азайту</a:t>
            </a:r>
            <a:r>
              <a:rPr lang="ru-RU" dirty="0"/>
              <a:t> </a:t>
            </a:r>
            <a:r>
              <a:rPr lang="ru-RU" dirty="0" err="1"/>
              <a:t>тұрғысынан</a:t>
            </a:r>
            <a:r>
              <a:rPr lang="ru-RU" dirty="0"/>
              <a:t> </a:t>
            </a:r>
            <a:r>
              <a:rPr lang="ru-RU" dirty="0" err="1"/>
              <a:t>қалыпты</a:t>
            </a:r>
            <a:r>
              <a:rPr lang="ru-RU" dirty="0"/>
              <a:t> </a:t>
            </a:r>
            <a:r>
              <a:rPr lang="ru-RU" dirty="0" err="1"/>
              <a:t>режимде</a:t>
            </a:r>
            <a:r>
              <a:rPr lang="ru-RU" dirty="0"/>
              <a:t> тек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трансформаторды</a:t>
            </a:r>
            <a:r>
              <a:rPr lang="ru-RU" dirty="0"/>
              <a:t> </a:t>
            </a:r>
            <a:r>
              <a:rPr lang="ru-RU" dirty="0" err="1"/>
              <a:t>жұмыста</a:t>
            </a:r>
            <a:r>
              <a:rPr lang="ru-RU" dirty="0"/>
              <a:t> </a:t>
            </a:r>
            <a:r>
              <a:rPr lang="ru-RU" dirty="0" err="1"/>
              <a:t>қалдырған</a:t>
            </a:r>
            <a:r>
              <a:rPr lang="ru-RU" dirty="0"/>
              <a:t> </a:t>
            </a:r>
            <a:r>
              <a:rPr lang="ru-RU" dirty="0" err="1"/>
              <a:t>жөн</a:t>
            </a:r>
            <a:r>
              <a:rPr lang="ru-RU" dirty="0"/>
              <a:t>. </a:t>
            </a:r>
            <a:r>
              <a:rPr lang="ru-RU" dirty="0" err="1"/>
              <a:t>Сондықтан</a:t>
            </a:r>
            <a:r>
              <a:rPr lang="ru-RU" dirty="0"/>
              <a:t> </a:t>
            </a:r>
            <a:r>
              <a:rPr lang="ru-RU" dirty="0" err="1"/>
              <a:t>қарастырылып</a:t>
            </a:r>
            <a:r>
              <a:rPr lang="ru-RU" dirty="0"/>
              <a:t> </a:t>
            </a:r>
            <a:r>
              <a:rPr lang="ru-RU" dirty="0" err="1"/>
              <a:t>отырған</a:t>
            </a:r>
            <a:r>
              <a:rPr lang="ru-RU" dirty="0"/>
              <a:t> </a:t>
            </a:r>
            <a:r>
              <a:rPr lang="ru-RU" dirty="0" err="1"/>
              <a:t>трансформаторларды</a:t>
            </a:r>
            <a:r>
              <a:rPr lang="ru-RU" dirty="0"/>
              <a:t> </a:t>
            </a:r>
            <a:r>
              <a:rPr lang="ru-RU" dirty="0" err="1"/>
              <a:t>автоматты</a:t>
            </a:r>
            <a:r>
              <a:rPr lang="ru-RU" dirty="0"/>
              <a:t> </a:t>
            </a:r>
            <a:r>
              <a:rPr lang="ru-RU" dirty="0" err="1"/>
              <a:t>өшіру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қосу</a:t>
            </a:r>
            <a:r>
              <a:rPr lang="ru-RU" dirty="0"/>
              <a:t> </a:t>
            </a:r>
            <a:r>
              <a:rPr lang="ru-RU" dirty="0" err="1"/>
              <a:t>әрекеті</a:t>
            </a:r>
            <a:r>
              <a:rPr lang="ru-RU" dirty="0"/>
              <a:t> АТС </a:t>
            </a:r>
            <a:r>
              <a:rPr lang="ru-RU" dirty="0" err="1"/>
              <a:t>құрылғысының</a:t>
            </a:r>
            <a:r>
              <a:rPr lang="ru-RU" dirty="0"/>
              <a:t> </a:t>
            </a:r>
            <a:r>
              <a:rPr lang="ru-RU" dirty="0" err="1"/>
              <a:t>әрекетімен</a:t>
            </a:r>
            <a:r>
              <a:rPr lang="ru-RU" dirty="0"/>
              <a:t> </a:t>
            </a:r>
            <a:r>
              <a:rPr lang="ru-RU" dirty="0" err="1"/>
              <a:t>үйлестірілуі</a:t>
            </a:r>
            <a:r>
              <a:rPr lang="ru-RU" dirty="0"/>
              <a:t> </a:t>
            </a:r>
            <a:r>
              <a:rPr lang="ru-RU" dirty="0" err="1"/>
              <a:t>керек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жағдайда</a:t>
            </a:r>
            <a:r>
              <a:rPr lang="ru-RU" dirty="0"/>
              <a:t> </a:t>
            </a:r>
            <a:r>
              <a:rPr lang="ru-RU" dirty="0" err="1"/>
              <a:t>ауысудың</a:t>
            </a:r>
            <a:r>
              <a:rPr lang="ru-RU" dirty="0"/>
              <a:t> </a:t>
            </a:r>
            <a:r>
              <a:rPr lang="ru-RU" dirty="0" err="1"/>
              <a:t>келесі</a:t>
            </a:r>
            <a:r>
              <a:rPr lang="ru-RU" dirty="0"/>
              <a:t> </a:t>
            </a:r>
            <a:r>
              <a:rPr lang="ru-RU" dirty="0" err="1"/>
              <a:t>реттілігін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қажет</a:t>
            </a:r>
            <a:r>
              <a:rPr lang="ru-RU" dirty="0"/>
              <a:t>: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- </a:t>
            </a:r>
            <a:r>
              <a:rPr lang="ru-RU" dirty="0" err="1"/>
              <a:t>жүктеме</a:t>
            </a:r>
            <a:r>
              <a:rPr lang="ru-RU" dirty="0"/>
              <a:t> </a:t>
            </a:r>
            <a:r>
              <a:rPr lang="ru-RU" dirty="0" err="1"/>
              <a:t>азайған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трансформаторлардың</a:t>
            </a:r>
            <a:r>
              <a:rPr lang="ru-RU" dirty="0"/>
              <a:t> </a:t>
            </a:r>
            <a:r>
              <a:rPr lang="ru-RU" dirty="0" err="1"/>
              <a:t>бірі</a:t>
            </a:r>
            <a:r>
              <a:rPr lang="ru-RU" dirty="0"/>
              <a:t> </a:t>
            </a:r>
            <a:r>
              <a:rPr lang="ru-RU" dirty="0" err="1"/>
              <a:t>өшірілгенде</a:t>
            </a:r>
            <a:r>
              <a:rPr lang="ru-RU" dirty="0"/>
              <a:t> </a:t>
            </a:r>
            <a:r>
              <a:rPr lang="ru-RU" dirty="0" err="1"/>
              <a:t>алдымен</a:t>
            </a:r>
            <a:r>
              <a:rPr lang="ru-RU" dirty="0"/>
              <a:t> </a:t>
            </a:r>
            <a:r>
              <a:rPr lang="en-US" dirty="0"/>
              <a:t>Q4 </a:t>
            </a:r>
            <a:r>
              <a:rPr lang="ru-RU" dirty="0" err="1"/>
              <a:t>секциялық</a:t>
            </a:r>
            <a:r>
              <a:rPr lang="ru-RU" dirty="0"/>
              <a:t> </a:t>
            </a:r>
            <a:r>
              <a:rPr lang="ru-RU" dirty="0" err="1"/>
              <a:t>ажыратқышы</a:t>
            </a:r>
            <a:r>
              <a:rPr lang="ru-RU" dirty="0"/>
              <a:t> </a:t>
            </a:r>
            <a:r>
              <a:rPr lang="ru-RU" dirty="0" err="1"/>
              <a:t>қосылады</a:t>
            </a:r>
            <a:r>
              <a:rPr lang="ru-RU" dirty="0"/>
              <a:t>, </a:t>
            </a:r>
            <a:r>
              <a:rPr lang="ru-RU" dirty="0" err="1"/>
              <a:t>содан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</a:t>
            </a:r>
            <a:r>
              <a:rPr lang="ru-RU" dirty="0" err="1"/>
              <a:t>трансформатордың</a:t>
            </a:r>
            <a:r>
              <a:rPr lang="ru-RU" dirty="0"/>
              <a:t> </a:t>
            </a:r>
            <a:r>
              <a:rPr lang="ru-RU" dirty="0" err="1"/>
              <a:t>төмен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кернеу</a:t>
            </a:r>
            <a:r>
              <a:rPr lang="ru-RU" dirty="0"/>
              <a:t> </a:t>
            </a:r>
            <a:r>
              <a:rPr lang="ru-RU" dirty="0" err="1"/>
              <a:t>жағында</a:t>
            </a:r>
            <a:r>
              <a:rPr lang="ru-RU" dirty="0"/>
              <a:t> </a:t>
            </a:r>
            <a:r>
              <a:rPr lang="en-US" dirty="0"/>
              <a:t>Q1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en-US" dirty="0"/>
              <a:t>Q2 </a:t>
            </a:r>
            <a:r>
              <a:rPr lang="ru-RU" dirty="0" err="1"/>
              <a:t>ажыратқыштары</a:t>
            </a:r>
            <a:r>
              <a:rPr lang="ru-RU" dirty="0"/>
              <a:t> </a:t>
            </a:r>
            <a:r>
              <a:rPr lang="ru-RU" dirty="0" err="1"/>
              <a:t>кезекпен</a:t>
            </a:r>
            <a:r>
              <a:rPr lang="ru-RU" dirty="0"/>
              <a:t> </a:t>
            </a:r>
            <a:r>
              <a:rPr lang="ru-RU" dirty="0" err="1"/>
              <a:t>өшіріледі</a:t>
            </a:r>
            <a:r>
              <a:rPr lang="ru-RU" dirty="0"/>
              <a:t>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жүктеме</a:t>
            </a:r>
            <a:r>
              <a:rPr lang="ru-RU" dirty="0" smtClean="0"/>
              <a:t> </a:t>
            </a:r>
            <a:r>
              <a:rPr lang="ru-RU" dirty="0" err="1"/>
              <a:t>ұлғайған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ru-RU" dirty="0" err="1"/>
              <a:t>алдымен</a:t>
            </a:r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кернеу</a:t>
            </a:r>
            <a:r>
              <a:rPr lang="ru-RU" dirty="0"/>
              <a:t> </a:t>
            </a:r>
            <a:r>
              <a:rPr lang="ru-RU" dirty="0" err="1"/>
              <a:t>жағындағы</a:t>
            </a:r>
            <a:r>
              <a:rPr lang="ru-RU" dirty="0"/>
              <a:t> </a:t>
            </a:r>
            <a:r>
              <a:rPr lang="en-US" dirty="0"/>
              <a:t>Q2 </a:t>
            </a:r>
            <a:r>
              <a:rPr lang="ru-RU" dirty="0" err="1"/>
              <a:t>қосқышы</a:t>
            </a:r>
            <a:r>
              <a:rPr lang="ru-RU" dirty="0"/>
              <a:t> </a:t>
            </a:r>
            <a:r>
              <a:rPr lang="ru-RU" dirty="0" err="1"/>
              <a:t>қосылады</a:t>
            </a:r>
            <a:r>
              <a:rPr lang="ru-RU" dirty="0"/>
              <a:t>, </a:t>
            </a:r>
            <a:r>
              <a:rPr lang="ru-RU" dirty="0" err="1"/>
              <a:t>содан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</a:t>
            </a:r>
            <a:r>
              <a:rPr lang="ru-RU" dirty="0" err="1"/>
              <a:t>трансформатордың</a:t>
            </a:r>
            <a:r>
              <a:rPr lang="ru-RU" dirty="0"/>
              <a:t> </a:t>
            </a:r>
            <a:r>
              <a:rPr lang="ru-RU" dirty="0" err="1"/>
              <a:t>төмен</a:t>
            </a:r>
            <a:r>
              <a:rPr lang="ru-RU" dirty="0"/>
              <a:t> </a:t>
            </a:r>
            <a:r>
              <a:rPr lang="ru-RU" dirty="0" err="1"/>
              <a:t>кернеу</a:t>
            </a:r>
            <a:r>
              <a:rPr lang="ru-RU" dirty="0"/>
              <a:t> </a:t>
            </a:r>
            <a:r>
              <a:rPr lang="ru-RU" dirty="0" err="1"/>
              <a:t>жағындағы</a:t>
            </a:r>
            <a:r>
              <a:rPr lang="ru-RU" dirty="0"/>
              <a:t> </a:t>
            </a:r>
            <a:r>
              <a:rPr lang="en-US" dirty="0"/>
              <a:t>Q1 </a:t>
            </a:r>
            <a:r>
              <a:rPr lang="ru-RU" dirty="0" err="1"/>
              <a:t>қосқышы</a:t>
            </a:r>
            <a:r>
              <a:rPr lang="ru-RU" dirty="0"/>
              <a:t> </a:t>
            </a:r>
            <a:r>
              <a:rPr lang="ru-RU" dirty="0" err="1"/>
              <a:t>қосылады</a:t>
            </a:r>
            <a:r>
              <a:rPr lang="ru-RU" dirty="0"/>
              <a:t>, </a:t>
            </a:r>
            <a:r>
              <a:rPr lang="ru-RU" dirty="0" err="1"/>
              <a:t>содан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</a:t>
            </a:r>
            <a:r>
              <a:rPr lang="en-US" dirty="0"/>
              <a:t>Q4 </a:t>
            </a:r>
            <a:r>
              <a:rPr lang="ru-RU" dirty="0" err="1"/>
              <a:t>секциялық</a:t>
            </a:r>
            <a:r>
              <a:rPr lang="ru-RU" dirty="0"/>
              <a:t> </a:t>
            </a:r>
            <a:r>
              <a:rPr lang="ru-RU" dirty="0" err="1"/>
              <a:t>ажыратқышы</a:t>
            </a:r>
            <a:r>
              <a:rPr lang="ru-RU" dirty="0"/>
              <a:t> </a:t>
            </a:r>
            <a:r>
              <a:rPr lang="ru-RU" dirty="0" err="1"/>
              <a:t>өшеді</a:t>
            </a:r>
            <a:r>
              <a:rPr lang="ru-RU" dirty="0"/>
              <a:t>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dirty="0" err="1" smtClean="0"/>
              <a:t>Осындай</a:t>
            </a:r>
            <a:r>
              <a:rPr lang="ru-RU" dirty="0" smtClean="0"/>
              <a:t> </a:t>
            </a:r>
            <a:r>
              <a:rPr lang="ru-RU" dirty="0" err="1"/>
              <a:t>үйлестірілген</a:t>
            </a:r>
            <a:r>
              <a:rPr lang="ru-RU" dirty="0"/>
              <a:t> </a:t>
            </a:r>
            <a:r>
              <a:rPr lang="ru-RU" dirty="0" err="1"/>
              <a:t>әрекет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трансформаторларды</a:t>
            </a:r>
            <a:r>
              <a:rPr lang="ru-RU" dirty="0"/>
              <a:t> </a:t>
            </a:r>
            <a:r>
              <a:rPr lang="ru-RU" dirty="0" err="1"/>
              <a:t>ауыстыру</a:t>
            </a:r>
            <a:r>
              <a:rPr lang="ru-RU" dirty="0"/>
              <a:t> </a:t>
            </a:r>
            <a:r>
              <a:rPr lang="ru-RU" dirty="0" err="1"/>
              <a:t>қажеттілігін</a:t>
            </a:r>
            <a:r>
              <a:rPr lang="ru-RU" dirty="0"/>
              <a:t> </a:t>
            </a:r>
            <a:r>
              <a:rPr lang="ru-RU" dirty="0" err="1"/>
              <a:t>анықтау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екі</a:t>
            </a:r>
            <a:r>
              <a:rPr lang="ru-RU" dirty="0"/>
              <a:t> шаманы </a:t>
            </a:r>
            <a:r>
              <a:rPr lang="ru-RU" dirty="0" err="1"/>
              <a:t>өлшеу</a:t>
            </a:r>
            <a:r>
              <a:rPr lang="ru-RU" dirty="0"/>
              <a:t> </a:t>
            </a:r>
            <a:r>
              <a:rPr lang="ru-RU" dirty="0" err="1"/>
              <a:t>керек</a:t>
            </a:r>
            <a:r>
              <a:rPr lang="ru-RU" dirty="0"/>
              <a:t>: </a:t>
            </a:r>
            <a:r>
              <a:rPr lang="ru-RU" dirty="0" err="1"/>
              <a:t>трансформаторлардың</a:t>
            </a:r>
            <a:r>
              <a:rPr lang="ru-RU" dirty="0"/>
              <a:t> </a:t>
            </a:r>
            <a:r>
              <a:rPr lang="ru-RU" dirty="0" err="1"/>
              <a:t>жалпы</a:t>
            </a:r>
            <a:r>
              <a:rPr lang="ru-RU" dirty="0"/>
              <a:t> </a:t>
            </a:r>
            <a:r>
              <a:rPr lang="ru-RU" dirty="0" err="1"/>
              <a:t>тогы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секциялардың</a:t>
            </a:r>
            <a:r>
              <a:rPr lang="ru-RU" dirty="0"/>
              <a:t> </a:t>
            </a:r>
            <a:r>
              <a:rPr lang="ru-RU" dirty="0" err="1"/>
              <a:t>бірінің</a:t>
            </a:r>
            <a:r>
              <a:rPr lang="ru-RU" dirty="0"/>
              <a:t> </a:t>
            </a:r>
            <a:r>
              <a:rPr lang="ru-RU" dirty="0" err="1"/>
              <a:t>жүктеме</a:t>
            </a:r>
            <a:r>
              <a:rPr lang="ru-RU" dirty="0"/>
              <a:t> </a:t>
            </a:r>
            <a:r>
              <a:rPr lang="ru-RU" dirty="0" err="1"/>
              <a:t>тогы</a:t>
            </a:r>
            <a:r>
              <a:rPr lang="ru-RU" dirty="0"/>
              <a:t>. </a:t>
            </a:r>
            <a:r>
              <a:rPr lang="ru-RU" dirty="0" err="1"/>
              <a:t>Жалғыз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істейтін</a:t>
            </a:r>
            <a:r>
              <a:rPr lang="ru-RU" dirty="0"/>
              <a:t> </a:t>
            </a:r>
            <a:r>
              <a:rPr lang="ru-RU" dirty="0" err="1"/>
              <a:t>трансформаторды</a:t>
            </a:r>
            <a:r>
              <a:rPr lang="ru-RU" dirty="0"/>
              <a:t> </a:t>
            </a:r>
            <a:r>
              <a:rPr lang="ru-RU" dirty="0" err="1"/>
              <a:t>ажыратқаннан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АТС </a:t>
            </a:r>
            <a:r>
              <a:rPr lang="ru-RU" dirty="0" err="1"/>
              <a:t>құрылғысы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</a:t>
            </a:r>
            <a:r>
              <a:rPr lang="ru-RU" dirty="0" err="1"/>
              <a:t>трансформаторды</a:t>
            </a:r>
            <a:r>
              <a:rPr lang="ru-RU" dirty="0"/>
              <a:t> </a:t>
            </a:r>
            <a:r>
              <a:rPr lang="ru-RU" dirty="0" err="1"/>
              <a:t>қосуы</a:t>
            </a:r>
            <a:r>
              <a:rPr lang="ru-RU" dirty="0"/>
              <a:t> </a:t>
            </a:r>
            <a:r>
              <a:rPr lang="ru-RU" dirty="0" err="1"/>
              <a:t>керек</a:t>
            </a:r>
            <a:r>
              <a:rPr lang="ru-RU" dirty="0"/>
              <a:t>. </a:t>
            </a:r>
            <a:r>
              <a:rPr lang="ru-RU" dirty="0" err="1"/>
              <a:t>Екі</a:t>
            </a:r>
            <a:r>
              <a:rPr lang="ru-RU" dirty="0"/>
              <a:t> трансформатор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істеп</a:t>
            </a:r>
            <a:r>
              <a:rPr lang="ru-RU" dirty="0"/>
              <a:t> </a:t>
            </a:r>
            <a:r>
              <a:rPr lang="ru-RU" dirty="0" err="1"/>
              <a:t>тұрғанда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біреуінің</a:t>
            </a:r>
            <a:r>
              <a:rPr lang="ru-RU" dirty="0"/>
              <a:t> </a:t>
            </a:r>
            <a:r>
              <a:rPr lang="ru-RU" dirty="0" err="1"/>
              <a:t>авариялық</a:t>
            </a:r>
            <a:r>
              <a:rPr lang="ru-RU" dirty="0"/>
              <a:t> </a:t>
            </a:r>
            <a:r>
              <a:rPr lang="ru-RU" dirty="0" err="1"/>
              <a:t>сөнуі</a:t>
            </a:r>
            <a:r>
              <a:rPr lang="ru-RU" dirty="0"/>
              <a:t> </a:t>
            </a:r>
            <a:r>
              <a:rPr lang="ru-RU" dirty="0" err="1"/>
              <a:t>болған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, АТС </a:t>
            </a:r>
            <a:r>
              <a:rPr lang="ru-RU" dirty="0" err="1"/>
              <a:t>құрылғысы</a:t>
            </a:r>
            <a:r>
              <a:rPr lang="ru-RU" dirty="0"/>
              <a:t> </a:t>
            </a:r>
            <a:r>
              <a:rPr lang="ru-RU" dirty="0" err="1"/>
              <a:t>секциялық</a:t>
            </a:r>
            <a:r>
              <a:rPr lang="ru-RU" dirty="0"/>
              <a:t> </a:t>
            </a:r>
            <a:r>
              <a:rPr lang="ru-RU" dirty="0" err="1"/>
              <a:t>қосқышты</a:t>
            </a:r>
            <a:r>
              <a:rPr lang="ru-RU" dirty="0"/>
              <a:t> </a:t>
            </a:r>
            <a:r>
              <a:rPr lang="ru-RU" dirty="0" err="1"/>
              <a:t>қосу</a:t>
            </a:r>
            <a:r>
              <a:rPr lang="ru-RU" dirty="0"/>
              <a:t> </a:t>
            </a:r>
            <a:r>
              <a:rPr lang="ru-RU" dirty="0" err="1"/>
              <a:t>әрекетін</a:t>
            </a:r>
            <a:r>
              <a:rPr lang="ru-RU" dirty="0"/>
              <a:t> </a:t>
            </a:r>
            <a:r>
              <a:rPr lang="ru-RU" dirty="0" err="1"/>
              <a:t>жасайды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7323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Электрлік</a:t>
            </a:r>
            <a:r>
              <a:rPr lang="ru-RU" dirty="0"/>
              <a:t> </a:t>
            </a:r>
            <a:r>
              <a:rPr lang="ru-RU" dirty="0" err="1"/>
              <a:t>процестерді</a:t>
            </a:r>
            <a:r>
              <a:rPr lang="ru-RU" dirty="0"/>
              <a:t> </a:t>
            </a:r>
            <a:r>
              <a:rPr lang="ru-RU" dirty="0" err="1"/>
              <a:t>тіркеу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err="1" smtClean="0"/>
              <a:t>Уақыт</a:t>
            </a:r>
            <a:r>
              <a:rPr lang="ru-RU" dirty="0" smtClean="0"/>
              <a:t> </a:t>
            </a:r>
            <a:r>
              <a:rPr lang="ru-RU" dirty="0" err="1"/>
              <a:t>өте</a:t>
            </a:r>
            <a:r>
              <a:rPr lang="ru-RU" dirty="0"/>
              <a:t> </a:t>
            </a:r>
            <a:r>
              <a:rPr lang="ru-RU" dirty="0" err="1"/>
              <a:t>келе</a:t>
            </a:r>
            <a:r>
              <a:rPr lang="ru-RU" dirty="0"/>
              <a:t> </a:t>
            </a:r>
            <a:r>
              <a:rPr lang="ru-RU" dirty="0" err="1"/>
              <a:t>өзгеретін</a:t>
            </a:r>
            <a:r>
              <a:rPr lang="ru-RU" dirty="0"/>
              <a:t> </a:t>
            </a:r>
            <a:r>
              <a:rPr lang="ru-RU" dirty="0" err="1"/>
              <a:t>электр</a:t>
            </a:r>
            <a:r>
              <a:rPr lang="ru-RU" dirty="0"/>
              <a:t> </a:t>
            </a:r>
            <a:r>
              <a:rPr lang="ru-RU" dirty="0" err="1"/>
              <a:t>шамаларын</a:t>
            </a:r>
            <a:r>
              <a:rPr lang="ru-RU" dirty="0"/>
              <a:t> </a:t>
            </a:r>
            <a:r>
              <a:rPr lang="ru-RU" dirty="0" err="1"/>
              <a:t>жазу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бақылау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жазу</a:t>
            </a:r>
            <a:r>
              <a:rPr lang="ru-RU" dirty="0"/>
              <a:t> </a:t>
            </a:r>
            <a:r>
              <a:rPr lang="ru-RU" dirty="0" err="1"/>
              <a:t>құрылғылары</a:t>
            </a:r>
            <a:r>
              <a:rPr lang="ru-RU" dirty="0"/>
              <a:t>,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жылдамдықты</a:t>
            </a:r>
            <a:r>
              <a:rPr lang="ru-RU" dirty="0"/>
              <a:t> </a:t>
            </a:r>
            <a:r>
              <a:rPr lang="ru-RU" dirty="0" err="1"/>
              <a:t>жазу</a:t>
            </a:r>
            <a:r>
              <a:rPr lang="ru-RU" dirty="0"/>
              <a:t> </a:t>
            </a:r>
            <a:r>
              <a:rPr lang="ru-RU" dirty="0" err="1"/>
              <a:t>құрылғылары</a:t>
            </a:r>
            <a:r>
              <a:rPr lang="ru-RU" dirty="0"/>
              <a:t>, </a:t>
            </a:r>
            <a:r>
              <a:rPr lang="ru-RU" dirty="0" err="1"/>
              <a:t>магнитографтар</a:t>
            </a:r>
            <a:r>
              <a:rPr lang="ru-RU" dirty="0"/>
              <a:t>, </a:t>
            </a:r>
            <a:r>
              <a:rPr lang="ru-RU" dirty="0" err="1"/>
              <a:t>жарық</a:t>
            </a:r>
            <a:r>
              <a:rPr lang="ru-RU" dirty="0"/>
              <a:t> </a:t>
            </a:r>
            <a:r>
              <a:rPr lang="ru-RU" dirty="0" err="1"/>
              <a:t>сәулелі</a:t>
            </a:r>
            <a:r>
              <a:rPr lang="ru-RU" dirty="0"/>
              <a:t> </a:t>
            </a:r>
            <a:r>
              <a:rPr lang="ru-RU" dirty="0" err="1"/>
              <a:t>осциллографтар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электронды</a:t>
            </a:r>
            <a:r>
              <a:rPr lang="ru-RU" dirty="0"/>
              <a:t> </a:t>
            </a:r>
            <a:r>
              <a:rPr lang="ru-RU" dirty="0" err="1"/>
              <a:t>осциллографтар</a:t>
            </a:r>
            <a:r>
              <a:rPr lang="ru-RU" dirty="0"/>
              <a:t> </a:t>
            </a:r>
            <a:r>
              <a:rPr lang="ru-RU" dirty="0" err="1"/>
              <a:t>қолданылады</a:t>
            </a:r>
            <a:r>
              <a:rPr lang="ru-RU" dirty="0"/>
              <a:t>. </a:t>
            </a:r>
            <a:r>
              <a:rPr lang="ru-RU" dirty="0" err="1"/>
              <a:t>Жазу</a:t>
            </a:r>
            <a:r>
              <a:rPr lang="ru-RU" dirty="0"/>
              <a:t> </a:t>
            </a:r>
            <a:r>
              <a:rPr lang="ru-RU" dirty="0" err="1"/>
              <a:t>құрылғылары</a:t>
            </a:r>
            <a:r>
              <a:rPr lang="ru-RU" dirty="0"/>
              <a:t> </a:t>
            </a:r>
            <a:r>
              <a:rPr lang="ru-RU" dirty="0" err="1"/>
              <a:t>баяу</a:t>
            </a:r>
            <a:r>
              <a:rPr lang="ru-RU" dirty="0"/>
              <a:t> </a:t>
            </a:r>
            <a:r>
              <a:rPr lang="ru-RU" dirty="0" err="1"/>
              <a:t>жазу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қолданылады</a:t>
            </a:r>
            <a:r>
              <a:rPr lang="ru-RU" dirty="0"/>
              <a:t> </a:t>
            </a:r>
            <a:r>
              <a:rPr lang="ru-RU" dirty="0" err="1"/>
              <a:t>өзгермелі</a:t>
            </a:r>
            <a:r>
              <a:rPr lang="ru-RU" dirty="0"/>
              <a:t> </a:t>
            </a:r>
            <a:r>
              <a:rPr lang="ru-RU" dirty="0" err="1"/>
              <a:t>шамаларды</a:t>
            </a:r>
            <a:r>
              <a:rPr lang="ru-RU" dirty="0"/>
              <a:t>, </a:t>
            </a:r>
            <a:r>
              <a:rPr lang="ru-RU" dirty="0" err="1"/>
              <a:t>егер</a:t>
            </a:r>
            <a:r>
              <a:rPr lang="ru-RU" dirty="0"/>
              <a:t> </a:t>
            </a:r>
            <a:r>
              <a:rPr lang="ru-RU" dirty="0" err="1"/>
              <a:t>құрылғының</a:t>
            </a:r>
            <a:r>
              <a:rPr lang="ru-RU" dirty="0"/>
              <a:t> </a:t>
            </a:r>
            <a:r>
              <a:rPr lang="ru-RU" dirty="0" err="1"/>
              <a:t>қозғалатын</a:t>
            </a:r>
            <a:r>
              <a:rPr lang="ru-RU" dirty="0"/>
              <a:t> </a:t>
            </a:r>
            <a:r>
              <a:rPr lang="ru-RU" dirty="0" err="1"/>
              <a:t>жүйесінің</a:t>
            </a:r>
            <a:r>
              <a:rPr lang="ru-RU" dirty="0"/>
              <a:t> </a:t>
            </a:r>
            <a:r>
              <a:rPr lang="ru-RU" dirty="0" err="1"/>
              <a:t>инерциясы</a:t>
            </a:r>
            <a:r>
              <a:rPr lang="ru-RU" dirty="0"/>
              <a:t> </a:t>
            </a:r>
            <a:r>
              <a:rPr lang="ru-RU" dirty="0" err="1"/>
              <a:t>өлшенетін</a:t>
            </a:r>
            <a:r>
              <a:rPr lang="ru-RU" dirty="0"/>
              <a:t> </a:t>
            </a:r>
            <a:r>
              <a:rPr lang="ru-RU" dirty="0" err="1"/>
              <a:t>шаманың</a:t>
            </a:r>
            <a:r>
              <a:rPr lang="ru-RU" dirty="0"/>
              <a:t> </a:t>
            </a:r>
            <a:r>
              <a:rPr lang="ru-RU" dirty="0" err="1"/>
              <a:t>оқуына</a:t>
            </a:r>
            <a:r>
              <a:rPr lang="ru-RU" dirty="0"/>
              <a:t> </a:t>
            </a:r>
            <a:r>
              <a:rPr lang="ru-RU" dirty="0" err="1"/>
              <a:t>елеулі</a:t>
            </a:r>
            <a:r>
              <a:rPr lang="ru-RU" dirty="0"/>
              <a:t> </a:t>
            </a:r>
            <a:r>
              <a:rPr lang="ru-RU" dirty="0" err="1"/>
              <a:t>бұрмаланулар</a:t>
            </a:r>
            <a:r>
              <a:rPr lang="ru-RU" dirty="0"/>
              <a:t> </a:t>
            </a:r>
            <a:r>
              <a:rPr lang="ru-RU" dirty="0" err="1"/>
              <a:t>енгізбесе</a:t>
            </a:r>
            <a:r>
              <a:rPr lang="ru-RU" dirty="0"/>
              <a:t>. </a:t>
            </a:r>
            <a:r>
              <a:rPr lang="ru-RU" dirty="0" err="1"/>
              <a:t>Ең</a:t>
            </a:r>
            <a:r>
              <a:rPr lang="ru-RU" dirty="0"/>
              <a:t> </a:t>
            </a:r>
            <a:r>
              <a:rPr lang="ru-RU" dirty="0" err="1"/>
              <a:t>үлкен</a:t>
            </a:r>
            <a:r>
              <a:rPr lang="ru-RU" dirty="0"/>
              <a:t> </a:t>
            </a:r>
            <a:r>
              <a:rPr lang="ru-RU" dirty="0" err="1"/>
              <a:t>қағаз</a:t>
            </a:r>
            <a:r>
              <a:rPr lang="ru-RU" dirty="0"/>
              <a:t> </a:t>
            </a:r>
            <a:r>
              <a:rPr lang="ru-RU" dirty="0" err="1"/>
              <a:t>жылдамдығы</a:t>
            </a:r>
            <a:r>
              <a:rPr lang="ru-RU" dirty="0"/>
              <a:t> 1,5 мм/с. </a:t>
            </a:r>
            <a:endParaRPr lang="ru-RU" dirty="0" smtClean="0"/>
          </a:p>
          <a:p>
            <a:r>
              <a:rPr lang="ru-RU" dirty="0" err="1" smtClean="0"/>
              <a:t>Жоғары</a:t>
            </a:r>
            <a:r>
              <a:rPr lang="ru-RU" dirty="0" smtClean="0"/>
              <a:t> </a:t>
            </a:r>
            <a:r>
              <a:rPr lang="ru-RU" dirty="0" err="1"/>
              <a:t>жылдамдықты</a:t>
            </a:r>
            <a:r>
              <a:rPr lang="ru-RU" dirty="0"/>
              <a:t> </a:t>
            </a:r>
            <a:r>
              <a:rPr lang="ru-RU" dirty="0" err="1"/>
              <a:t>жазу</a:t>
            </a:r>
            <a:r>
              <a:rPr lang="ru-RU" dirty="0"/>
              <a:t> </a:t>
            </a:r>
            <a:r>
              <a:rPr lang="ru-RU" dirty="0" err="1"/>
              <a:t>құрылғылары</a:t>
            </a:r>
            <a:r>
              <a:rPr lang="ru-RU" dirty="0"/>
              <a:t> </a:t>
            </a:r>
            <a:r>
              <a:rPr lang="ru-RU" dirty="0" err="1"/>
              <a:t>өзгеру</a:t>
            </a:r>
            <a:r>
              <a:rPr lang="ru-RU" dirty="0"/>
              <a:t> </a:t>
            </a:r>
            <a:r>
              <a:rPr lang="ru-RU" dirty="0" err="1"/>
              <a:t>жиілігі</a:t>
            </a:r>
            <a:r>
              <a:rPr lang="ru-RU" dirty="0"/>
              <a:t> 150 Гц </a:t>
            </a:r>
            <a:r>
              <a:rPr lang="ru-RU" dirty="0" err="1"/>
              <a:t>аспайтын</a:t>
            </a:r>
            <a:r>
              <a:rPr lang="ru-RU" dirty="0"/>
              <a:t> </a:t>
            </a:r>
            <a:r>
              <a:rPr lang="ru-RU" dirty="0" err="1"/>
              <a:t>процестерді</a:t>
            </a:r>
            <a:r>
              <a:rPr lang="ru-RU" dirty="0"/>
              <a:t> </a:t>
            </a:r>
            <a:r>
              <a:rPr lang="ru-RU" dirty="0" err="1"/>
              <a:t>жазу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қолданылады</a:t>
            </a:r>
            <a:r>
              <a:rPr lang="ru-RU" dirty="0"/>
              <a:t>. </a:t>
            </a:r>
            <a:r>
              <a:rPr lang="ru-RU" dirty="0" err="1"/>
              <a:t>Ең</a:t>
            </a:r>
            <a:r>
              <a:rPr lang="ru-RU" dirty="0"/>
              <a:t> </a:t>
            </a:r>
            <a:r>
              <a:rPr lang="ru-RU" dirty="0" err="1"/>
              <a:t>үлкен</a:t>
            </a:r>
            <a:r>
              <a:rPr lang="ru-RU" dirty="0"/>
              <a:t> </a:t>
            </a:r>
            <a:r>
              <a:rPr lang="ru-RU" dirty="0" err="1"/>
              <a:t>қағаз</a:t>
            </a:r>
            <a:r>
              <a:rPr lang="ru-RU" dirty="0"/>
              <a:t> </a:t>
            </a:r>
            <a:r>
              <a:rPr lang="ru-RU" dirty="0" err="1"/>
              <a:t>жылдамдығы</a:t>
            </a:r>
            <a:r>
              <a:rPr lang="ru-RU" dirty="0"/>
              <a:t> 250 мм/с. </a:t>
            </a:r>
            <a:r>
              <a:rPr lang="ru-RU" dirty="0" err="1"/>
              <a:t>Магнитографтар</a:t>
            </a:r>
            <a:r>
              <a:rPr lang="ru-RU" dirty="0"/>
              <a:t> </a:t>
            </a:r>
            <a:r>
              <a:rPr lang="ru-RU" dirty="0" err="1"/>
              <a:t>жиілігі</a:t>
            </a:r>
            <a:r>
              <a:rPr lang="ru-RU" dirty="0"/>
              <a:t> 0...2 кГц </a:t>
            </a:r>
            <a:r>
              <a:rPr lang="ru-RU" dirty="0" err="1"/>
              <a:t>өзгеретін</a:t>
            </a:r>
            <a:r>
              <a:rPr lang="ru-RU" dirty="0"/>
              <a:t> </a:t>
            </a:r>
            <a:r>
              <a:rPr lang="ru-RU" dirty="0" err="1"/>
              <a:t>электр</a:t>
            </a:r>
            <a:r>
              <a:rPr lang="ru-RU" dirty="0"/>
              <a:t> </a:t>
            </a:r>
            <a:r>
              <a:rPr lang="ru-RU" dirty="0" err="1"/>
              <a:t>шамаларын</a:t>
            </a:r>
            <a:r>
              <a:rPr lang="ru-RU" dirty="0"/>
              <a:t> </a:t>
            </a:r>
            <a:r>
              <a:rPr lang="ru-RU" dirty="0" err="1"/>
              <a:t>жазу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қолданылады</a:t>
            </a:r>
            <a:r>
              <a:rPr lang="ru-RU" dirty="0"/>
              <a:t>. </a:t>
            </a:r>
            <a:r>
              <a:rPr lang="en-US" dirty="0"/>
              <a:t>FM </a:t>
            </a:r>
            <a:r>
              <a:rPr lang="ru-RU" dirty="0" err="1"/>
              <a:t>режимінде</a:t>
            </a:r>
            <a:r>
              <a:rPr lang="ru-RU" dirty="0"/>
              <a:t> </a:t>
            </a:r>
            <a:r>
              <a:rPr lang="ru-RU" dirty="0" err="1"/>
              <a:t>жазылған</a:t>
            </a:r>
            <a:r>
              <a:rPr lang="ru-RU" dirty="0"/>
              <a:t> </a:t>
            </a:r>
            <a:r>
              <a:rPr lang="ru-RU" dirty="0" err="1"/>
              <a:t>сигналдардың</a:t>
            </a:r>
            <a:r>
              <a:rPr lang="ru-RU" dirty="0"/>
              <a:t> </a:t>
            </a:r>
            <a:r>
              <a:rPr lang="ru-RU" dirty="0" err="1"/>
              <a:t>жиілік</a:t>
            </a:r>
            <a:r>
              <a:rPr lang="ru-RU" dirty="0"/>
              <a:t> диапазоны 0…40 кГц. </a:t>
            </a:r>
            <a:r>
              <a:rPr lang="ru-RU" dirty="0" err="1"/>
              <a:t>Магниттік</a:t>
            </a:r>
            <a:r>
              <a:rPr lang="ru-RU" dirty="0"/>
              <a:t> </a:t>
            </a:r>
            <a:r>
              <a:rPr lang="ru-RU" dirty="0" err="1"/>
              <a:t>таспаның</a:t>
            </a:r>
            <a:r>
              <a:rPr lang="ru-RU" dirty="0"/>
              <a:t> </a:t>
            </a:r>
            <a:r>
              <a:rPr lang="ru-RU" dirty="0" err="1"/>
              <a:t>максималды</a:t>
            </a:r>
            <a:r>
              <a:rPr lang="ru-RU" dirty="0"/>
              <a:t> </a:t>
            </a:r>
            <a:r>
              <a:rPr lang="ru-RU" dirty="0" err="1"/>
              <a:t>жылдамдығы</a:t>
            </a:r>
            <a:r>
              <a:rPr lang="ru-RU" dirty="0"/>
              <a:t> 1520 мм/с. </a:t>
            </a:r>
            <a:endParaRPr lang="ru-RU" dirty="0" smtClean="0"/>
          </a:p>
          <a:p>
            <a:r>
              <a:rPr lang="ru-RU" dirty="0" err="1" smtClean="0"/>
              <a:t>Жарық</a:t>
            </a:r>
            <a:r>
              <a:rPr lang="ru-RU" dirty="0" smtClean="0"/>
              <a:t> </a:t>
            </a:r>
            <a:r>
              <a:rPr lang="ru-RU" dirty="0" err="1"/>
              <a:t>сәулелі</a:t>
            </a:r>
            <a:r>
              <a:rPr lang="ru-RU" dirty="0"/>
              <a:t> </a:t>
            </a:r>
            <a:r>
              <a:rPr lang="ru-RU" dirty="0" err="1"/>
              <a:t>осциллографтар</a:t>
            </a:r>
            <a:r>
              <a:rPr lang="ru-RU" dirty="0"/>
              <a:t> 18 000 Гц-</a:t>
            </a:r>
            <a:r>
              <a:rPr lang="ru-RU" dirty="0" err="1"/>
              <a:t>ке</a:t>
            </a:r>
            <a:r>
              <a:rPr lang="ru-RU" dirty="0"/>
              <a:t> </a:t>
            </a:r>
            <a:r>
              <a:rPr lang="ru-RU" dirty="0" err="1"/>
              <a:t>дейінгі</a:t>
            </a:r>
            <a:r>
              <a:rPr lang="ru-RU" dirty="0"/>
              <a:t> </a:t>
            </a:r>
            <a:r>
              <a:rPr lang="ru-RU" dirty="0" err="1"/>
              <a:t>жиіліктегі</a:t>
            </a:r>
            <a:r>
              <a:rPr lang="ru-RU" dirty="0"/>
              <a:t> </a:t>
            </a:r>
            <a:r>
              <a:rPr lang="ru-RU" dirty="0" err="1"/>
              <a:t>процестерді</a:t>
            </a:r>
            <a:r>
              <a:rPr lang="ru-RU" dirty="0"/>
              <a:t> </a:t>
            </a:r>
            <a:r>
              <a:rPr lang="ru-RU" dirty="0" err="1"/>
              <a:t>жазу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қолданылады</a:t>
            </a:r>
            <a:r>
              <a:rPr lang="ru-RU" dirty="0"/>
              <a:t>. Фото </a:t>
            </a:r>
            <a:r>
              <a:rPr lang="ru-RU" dirty="0" err="1"/>
              <a:t>таспаның</a:t>
            </a:r>
            <a:r>
              <a:rPr lang="ru-RU" dirty="0"/>
              <a:t> </a:t>
            </a:r>
            <a:r>
              <a:rPr lang="ru-RU" dirty="0" err="1"/>
              <a:t>максималды</a:t>
            </a:r>
            <a:r>
              <a:rPr lang="ru-RU" dirty="0"/>
              <a:t> </a:t>
            </a:r>
            <a:r>
              <a:rPr lang="ru-RU" dirty="0" err="1"/>
              <a:t>жылдамдығы</a:t>
            </a:r>
            <a:r>
              <a:rPr lang="ru-RU" dirty="0"/>
              <a:t> 10000 мм/с. </a:t>
            </a:r>
            <a:r>
              <a:rPr lang="ru-RU" dirty="0" err="1"/>
              <a:t>Электрондық</a:t>
            </a:r>
            <a:r>
              <a:rPr lang="ru-RU" dirty="0"/>
              <a:t> </a:t>
            </a:r>
            <a:r>
              <a:rPr lang="ru-RU" dirty="0" err="1"/>
              <a:t>осциллографтар</a:t>
            </a:r>
            <a:r>
              <a:rPr lang="ru-RU" dirty="0"/>
              <a:t> </a:t>
            </a:r>
            <a:r>
              <a:rPr lang="ru-RU" dirty="0" err="1"/>
              <a:t>бұдан</a:t>
            </a:r>
            <a:r>
              <a:rPr lang="ru-RU" dirty="0"/>
              <a:t> да </a:t>
            </a:r>
            <a:r>
              <a:rPr lang="ru-RU" dirty="0" err="1"/>
              <a:t>жылдам</a:t>
            </a:r>
            <a:r>
              <a:rPr lang="ru-RU" dirty="0"/>
              <a:t> </a:t>
            </a:r>
            <a:r>
              <a:rPr lang="ru-RU" dirty="0" err="1"/>
              <a:t>процестерді</a:t>
            </a:r>
            <a:r>
              <a:rPr lang="ru-RU" dirty="0"/>
              <a:t> </a:t>
            </a:r>
            <a:r>
              <a:rPr lang="ru-RU" dirty="0" err="1"/>
              <a:t>бақылауға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қажет</a:t>
            </a:r>
            <a:r>
              <a:rPr lang="ru-RU" dirty="0"/>
              <a:t> </a:t>
            </a:r>
            <a:r>
              <a:rPr lang="ru-RU" dirty="0" err="1"/>
              <a:t>болған</a:t>
            </a:r>
            <a:r>
              <a:rPr lang="ru-RU" dirty="0"/>
              <a:t> </a:t>
            </a:r>
            <a:r>
              <a:rPr lang="ru-RU" dirty="0" err="1"/>
              <a:t>жағдайда</a:t>
            </a:r>
            <a:r>
              <a:rPr lang="ru-RU" dirty="0"/>
              <a:t> </a:t>
            </a:r>
            <a:r>
              <a:rPr lang="ru-RU" dirty="0" err="1"/>
              <a:t>жазуға</a:t>
            </a:r>
            <a:r>
              <a:rPr lang="ru-RU" dirty="0"/>
              <a:t> </a:t>
            </a:r>
            <a:r>
              <a:rPr lang="ru-RU" dirty="0" err="1"/>
              <a:t>мүмкіндік</a:t>
            </a:r>
            <a:r>
              <a:rPr lang="ru-RU" dirty="0"/>
              <a:t> </a:t>
            </a:r>
            <a:r>
              <a:rPr lang="ru-RU" dirty="0" err="1"/>
              <a:t>береді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4398946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19</TotalTime>
  <Words>624</Words>
  <Application>Microsoft Office PowerPoint</Application>
  <PresentationFormat>Широкоэкранный</PresentationFormat>
  <Paragraphs>14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Легкий дым</vt:lpstr>
      <vt:lpstr>Трансформаторлардың жұмыс режимдерін басқаруға арналған автоматты құрылғылар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Электрлік процестерді тіркеу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Трансформаторлардың жұмыс режимдерін басқаруға арналған автоматты құрылғылар</dc:title>
  <dc:creator>Aizhan Sarsenova</dc:creator>
  <cp:lastModifiedBy>Aizhan Sarsenova</cp:lastModifiedBy>
  <cp:revision>3</cp:revision>
  <dcterms:created xsi:type="dcterms:W3CDTF">2024-11-25T16:31:25Z</dcterms:created>
  <dcterms:modified xsi:type="dcterms:W3CDTF">2024-11-25T16:50:58Z</dcterms:modified>
</cp:coreProperties>
</file>